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B08"/>
    <a:srgbClr val="1B4F9C"/>
    <a:srgbClr val="E9F4F9"/>
    <a:srgbClr val="D7AD6D"/>
    <a:srgbClr val="D5A969"/>
    <a:srgbClr val="92A940"/>
    <a:srgbClr val="EAF4F8"/>
    <a:srgbClr val="3727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BBCFEF-D757-0444-AED1-F7B522B884D0}" v="4" dt="2026-01-10T23:56:14.9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/>
    <p:restoredTop sz="94658"/>
  </p:normalViewPr>
  <p:slideViewPr>
    <p:cSldViewPr snapToGrid="0" snapToObjects="1">
      <p:cViewPr varScale="1">
        <p:scale>
          <a:sx n="83" d="100"/>
          <a:sy n="83" d="100"/>
        </p:scale>
        <p:origin x="348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an Grange" userId="19a4085483bec83a" providerId="LiveId" clId="{A978ECE5-41DE-604C-A462-48A43CC4BEC5}"/>
    <pc:docChg chg="modSld">
      <pc:chgData name="Ian Grange" userId="19a4085483bec83a" providerId="LiveId" clId="{A978ECE5-41DE-604C-A462-48A43CC4BEC5}" dt="2024-04-23T17:22:36.010" v="11" actId="20577"/>
      <pc:docMkLst>
        <pc:docMk/>
      </pc:docMkLst>
      <pc:sldChg chg="modSp mod">
        <pc:chgData name="Ian Grange" userId="19a4085483bec83a" providerId="LiveId" clId="{A978ECE5-41DE-604C-A462-48A43CC4BEC5}" dt="2024-04-23T17:22:36.010" v="11" actId="20577"/>
        <pc:sldMkLst>
          <pc:docMk/>
          <pc:sldMk cId="3380269253" sldId="261"/>
        </pc:sldMkLst>
      </pc:sldChg>
    </pc:docChg>
  </pc:docChgLst>
  <pc:docChgLst>
    <pc:chgData name="Ian Grange" userId="19a4085483bec83a" providerId="LiveId" clId="{3D120BB2-2524-1C46-9CF6-571B00BE7A10}"/>
    <pc:docChg chg="undo custSel modSld">
      <pc:chgData name="Ian Grange" userId="19a4085483bec83a" providerId="LiveId" clId="{3D120BB2-2524-1C46-9CF6-571B00BE7A10}" dt="2024-12-20T13:41:58.221" v="44" actId="1076"/>
      <pc:docMkLst>
        <pc:docMk/>
      </pc:docMkLst>
      <pc:sldChg chg="addSp delSp modSp mod">
        <pc:chgData name="Ian Grange" userId="19a4085483bec83a" providerId="LiveId" clId="{3D120BB2-2524-1C46-9CF6-571B00BE7A10}" dt="2024-12-20T13:41:58.221" v="44" actId="1076"/>
        <pc:sldMkLst>
          <pc:docMk/>
          <pc:sldMk cId="3380269253" sldId="261"/>
        </pc:sldMkLst>
      </pc:sldChg>
    </pc:docChg>
  </pc:docChgLst>
  <pc:docChgLst>
    <pc:chgData name="Ian Grange" userId="19a4085483bec83a" providerId="LiveId" clId="{FC5B77B9-A1B3-5CD9-B195-D93A8722CF60}"/>
    <pc:docChg chg="modSld">
      <pc:chgData name="Ian Grange" userId="19a4085483bec83a" providerId="LiveId" clId="{FC5B77B9-A1B3-5CD9-B195-D93A8722CF60}" dt="2026-01-10T23:56:14.959" v="12" actId="12788"/>
      <pc:docMkLst>
        <pc:docMk/>
      </pc:docMkLst>
      <pc:sldChg chg="addSp delSp modSp mod">
        <pc:chgData name="Ian Grange" userId="19a4085483bec83a" providerId="LiveId" clId="{FC5B77B9-A1B3-5CD9-B195-D93A8722CF60}" dt="2026-01-10T23:56:14.959" v="12" actId="12788"/>
        <pc:sldMkLst>
          <pc:docMk/>
          <pc:sldMk cId="3380269253" sldId="261"/>
        </pc:sldMkLst>
        <pc:spChg chg="mod">
          <ac:chgData name="Ian Grange" userId="19a4085483bec83a" providerId="LiveId" clId="{FC5B77B9-A1B3-5CD9-B195-D93A8722CF60}" dt="2026-01-10T23:55:18.524" v="3" actId="255"/>
          <ac:spMkLst>
            <pc:docMk/>
            <pc:sldMk cId="3380269253" sldId="261"/>
            <ac:spMk id="2" creationId="{22A339C7-23C9-7791-41ED-036CBB3C0453}"/>
          </ac:spMkLst>
        </pc:spChg>
        <pc:spChg chg="mod">
          <ac:chgData name="Ian Grange" userId="19a4085483bec83a" providerId="LiveId" clId="{FC5B77B9-A1B3-5CD9-B195-D93A8722CF60}" dt="2026-01-10T23:55:51.770" v="8" actId="1076"/>
          <ac:spMkLst>
            <pc:docMk/>
            <pc:sldMk cId="3380269253" sldId="261"/>
            <ac:spMk id="8" creationId="{5A144D83-726A-AF83-6E2B-8BFB2FA273AA}"/>
          </ac:spMkLst>
        </pc:spChg>
        <pc:picChg chg="mod">
          <ac:chgData name="Ian Grange" userId="19a4085483bec83a" providerId="LiveId" clId="{FC5B77B9-A1B3-5CD9-B195-D93A8722CF60}" dt="2026-01-10T23:55:59.420" v="10" actId="14100"/>
          <ac:picMkLst>
            <pc:docMk/>
            <pc:sldMk cId="3380269253" sldId="261"/>
            <ac:picMk id="4" creationId="{D6CEE02A-9970-15F6-C4EE-C671C1DF5B5C}"/>
          </ac:picMkLst>
        </pc:picChg>
        <pc:picChg chg="del">
          <ac:chgData name="Ian Grange" userId="19a4085483bec83a" providerId="LiveId" clId="{FC5B77B9-A1B3-5CD9-B195-D93A8722CF60}" dt="2026-01-10T23:55:26.998" v="4" actId="478"/>
          <ac:picMkLst>
            <pc:docMk/>
            <pc:sldMk cId="3380269253" sldId="261"/>
            <ac:picMk id="6" creationId="{68B60A08-A83D-CD01-06BA-F1F962BFADD3}"/>
          </ac:picMkLst>
        </pc:picChg>
        <pc:picChg chg="add mod">
          <ac:chgData name="Ian Grange" userId="19a4085483bec83a" providerId="LiveId" clId="{FC5B77B9-A1B3-5CD9-B195-D93A8722CF60}" dt="2026-01-10T23:56:14.959" v="12" actId="12788"/>
          <ac:picMkLst>
            <pc:docMk/>
            <pc:sldMk cId="3380269253" sldId="261"/>
            <ac:picMk id="7" creationId="{36F0CAB7-62B7-738D-459F-F9AE0510593C}"/>
          </ac:picMkLst>
        </pc:picChg>
        <pc:picChg chg="mod">
          <ac:chgData name="Ian Grange" userId="19a4085483bec83a" providerId="LiveId" clId="{FC5B77B9-A1B3-5CD9-B195-D93A8722CF60}" dt="2026-01-10T23:56:14.959" v="12" actId="12788"/>
          <ac:picMkLst>
            <pc:docMk/>
            <pc:sldMk cId="3380269253" sldId="261"/>
            <ac:picMk id="9" creationId="{AB846B07-F071-DBF5-18D3-7FE926F7CCF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034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471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3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2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79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1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9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13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24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2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73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2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621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08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rgbClr val="E9F4F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with a person swimming&#10;&#10;Description automatically generated">
            <a:extLst>
              <a:ext uri="{FF2B5EF4-FFF2-40B4-BE49-F238E27FC236}">
                <a16:creationId xmlns:a16="http://schemas.microsoft.com/office/drawing/2014/main" id="{D2270DD7-9259-18F6-92AD-8A443B55C1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5600"/>
          <a:stretch/>
        </p:blipFill>
        <p:spPr>
          <a:xfrm>
            <a:off x="-282288" y="-1727628"/>
            <a:ext cx="7140287" cy="60263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2A339C7-23C9-7791-41ED-036CBB3C0453}"/>
              </a:ext>
            </a:extLst>
          </p:cNvPr>
          <p:cNvSpPr txBox="1"/>
          <p:nvPr/>
        </p:nvSpPr>
        <p:spPr>
          <a:xfrm>
            <a:off x="60262" y="4599057"/>
            <a:ext cx="673748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800" dirty="0">
                <a:solidFill>
                  <a:srgbClr val="1B4F9C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Sunday 20th September 2026</a:t>
            </a:r>
          </a:p>
          <a:p>
            <a:pPr algn="ctr"/>
            <a:r>
              <a:rPr lang="en-GB" sz="3800" dirty="0">
                <a:solidFill>
                  <a:srgbClr val="1B4F9C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Nuffield Health Wokingham</a:t>
            </a:r>
          </a:p>
          <a:p>
            <a:pPr algn="ctr"/>
            <a:r>
              <a:rPr lang="en-GB" sz="3200" dirty="0" err="1">
                <a:solidFill>
                  <a:srgbClr val="FBCB0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wokinghamlions.org.uk</a:t>
            </a:r>
            <a:r>
              <a:rPr lang="en-GB" sz="3200" dirty="0">
                <a:solidFill>
                  <a:srgbClr val="FBCB0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/swimathon</a:t>
            </a:r>
          </a:p>
          <a:p>
            <a:pPr algn="ctr"/>
            <a:r>
              <a:rPr lang="en-GB" sz="3200" dirty="0" err="1">
                <a:solidFill>
                  <a:srgbClr val="FBCB0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swimathon@wokinghamlions.org.uk</a:t>
            </a:r>
            <a:endParaRPr lang="en-GB" sz="3200" dirty="0">
              <a:solidFill>
                <a:srgbClr val="FBCB08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CEE02A-9970-15F6-C4EE-C671C1DF5B5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466339" y="7200604"/>
            <a:ext cx="2532332" cy="25323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144D83-726A-AF83-6E2B-8BFB2FA273AA}"/>
              </a:ext>
            </a:extLst>
          </p:cNvPr>
          <p:cNvSpPr txBox="1"/>
          <p:nvPr/>
        </p:nvSpPr>
        <p:spPr>
          <a:xfrm>
            <a:off x="4122802" y="7062104"/>
            <a:ext cx="1162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rgbClr val="1B4F9C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Sponsored By</a:t>
            </a:r>
          </a:p>
        </p:txBody>
      </p:sp>
      <p:pic>
        <p:nvPicPr>
          <p:cNvPr id="9" name="Picture 4" descr="Clifton Ingram LLP, Reading | Solicitors - Yell">
            <a:extLst>
              <a:ext uri="{FF2B5EF4-FFF2-40B4-BE49-F238E27FC236}">
                <a16:creationId xmlns:a16="http://schemas.microsoft.com/office/drawing/2014/main" id="{AB846B07-F071-DBF5-18D3-7FE926F7C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940" y="7981037"/>
            <a:ext cx="2328235" cy="232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6F0CAB7-62B7-738D-459F-F9AE051059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89065" y="7339103"/>
            <a:ext cx="2245985" cy="103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69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5902</TotalTime>
  <Words>23</Words>
  <Application>Microsoft Macintosh PowerPoint</Application>
  <PresentationFormat>A4 Paper (210x297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Grange, Ian</dc:creator>
  <cp:lastModifiedBy>Ian Grange</cp:lastModifiedBy>
  <cp:revision>31</cp:revision>
  <dcterms:created xsi:type="dcterms:W3CDTF">2020-01-16T10:10:16Z</dcterms:created>
  <dcterms:modified xsi:type="dcterms:W3CDTF">2026-01-10T23:56:19Z</dcterms:modified>
</cp:coreProperties>
</file>